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Models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models are computer programs that learn from data to perform specific tasks without explicit programming. They are becoming increasingly prevalent in various applications.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63504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906095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68716" y="5880021"/>
            <a:ext cx="285821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Juvenile teachers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01635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Supervised Learning Models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261497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Supervised learning models learn from labeled data, where each example has an input and a corresponding output. They are used for tasks like classification and regression.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4355425"/>
            <a:ext cx="555427" cy="555427"/>
          </a:xfrm>
          <a:prstGeom prst="roundRect">
            <a:avLst>
              <a:gd name="adj" fmla="val 8001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065371" y="4447937"/>
            <a:ext cx="15263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6"/>
          <p:cNvSpPr/>
          <p:nvPr/>
        </p:nvSpPr>
        <p:spPr>
          <a:xfrm>
            <a:off x="1666280" y="435542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Classification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1666280" y="4889302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Assigning data points to predefined categories based on their features.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864037" y="6203871"/>
            <a:ext cx="555427" cy="555427"/>
          </a:xfrm>
          <a:prstGeom prst="roundRect">
            <a:avLst>
              <a:gd name="adj" fmla="val 8001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1039416" y="6296382"/>
            <a:ext cx="20454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10"/>
          <p:cNvSpPr/>
          <p:nvPr/>
        </p:nvSpPr>
        <p:spPr>
          <a:xfrm>
            <a:off x="1666280" y="620387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Regression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1666280" y="673774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Predicting continuous values, such as price or temperature, based on input features.</a:t>
            </a:r>
            <a:endParaRPr lang="en-US" sz="194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02393"/>
            <a:ext cx="915531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Unsupervised Learning Models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267670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 learning models learn from unlabeled data, identifying patterns and structures without explicit guidance. They are used for tasks like clustering and dimensionality reduction.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5822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Clustering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521481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Grouping data points based on their similarities, creating clusters of related data.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7623929" y="4582239"/>
            <a:ext cx="380404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Dimensionality Reduction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7623929" y="521481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Simplifying data by reducing the number of features while preserving important information.</a:t>
            </a:r>
            <a:endParaRPr lang="en-US" sz="1944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7117" y="1101209"/>
            <a:ext cx="5336977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53"/>
              </a:lnSpc>
              <a:buNone/>
            </a:pPr>
            <a:r>
              <a:rPr lang="en-US" sz="4202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Multimodal Models</a:t>
            </a:r>
            <a:endParaRPr lang="en-US" sz="4202" dirty="0"/>
          </a:p>
        </p:txBody>
      </p:sp>
      <p:sp>
        <p:nvSpPr>
          <p:cNvPr id="6" name="Text 3"/>
          <p:cNvSpPr/>
          <p:nvPr/>
        </p:nvSpPr>
        <p:spPr>
          <a:xfrm>
            <a:off x="747117" y="2088475"/>
            <a:ext cx="7649766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Multimodal models process and integrate data from multiple sources, like text, images, and audio, to create a richer understanding of the world.</a:t>
            </a:r>
            <a:endParaRPr lang="en-US" sz="1681" dirty="0"/>
          </a:p>
        </p:txBody>
      </p:sp>
      <p:sp>
        <p:nvSpPr>
          <p:cNvPr id="7" name="Shape 4"/>
          <p:cNvSpPr/>
          <p:nvPr/>
        </p:nvSpPr>
        <p:spPr>
          <a:xfrm>
            <a:off x="747117" y="3011567"/>
            <a:ext cx="7649766" cy="1229916"/>
          </a:xfrm>
          <a:prstGeom prst="roundRect">
            <a:avLst>
              <a:gd name="adj" fmla="val 312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960596" y="3225046"/>
            <a:ext cx="266842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and Image</a:t>
            </a:r>
            <a:endParaRPr lang="en-US" sz="2101" dirty="0"/>
          </a:p>
        </p:txBody>
      </p:sp>
      <p:sp>
        <p:nvSpPr>
          <p:cNvPr id="9" name="Text 6"/>
          <p:cNvSpPr/>
          <p:nvPr/>
        </p:nvSpPr>
        <p:spPr>
          <a:xfrm>
            <a:off x="960596" y="3686532"/>
            <a:ext cx="722280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Captioning images, generating descriptions based on visual input.</a:t>
            </a:r>
            <a:endParaRPr lang="en-US" sz="1681" dirty="0"/>
          </a:p>
        </p:txBody>
      </p:sp>
      <p:sp>
        <p:nvSpPr>
          <p:cNvPr id="10" name="Shape 7"/>
          <p:cNvSpPr/>
          <p:nvPr/>
        </p:nvSpPr>
        <p:spPr>
          <a:xfrm>
            <a:off x="747117" y="4454962"/>
            <a:ext cx="7649766" cy="1229916"/>
          </a:xfrm>
          <a:prstGeom prst="roundRect">
            <a:avLst>
              <a:gd name="adj" fmla="val 3124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960596" y="4668441"/>
            <a:ext cx="266842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Image and Audio</a:t>
            </a:r>
            <a:endParaRPr lang="en-US" sz="2101" dirty="0"/>
          </a:p>
        </p:txBody>
      </p:sp>
      <p:sp>
        <p:nvSpPr>
          <p:cNvPr id="12" name="Text 9"/>
          <p:cNvSpPr/>
          <p:nvPr/>
        </p:nvSpPr>
        <p:spPr>
          <a:xfrm>
            <a:off x="960596" y="5129927"/>
            <a:ext cx="722280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soundtracks for videos, identifying objects based on sounds.</a:t>
            </a:r>
            <a:endParaRPr lang="en-US" sz="1681" dirty="0"/>
          </a:p>
        </p:txBody>
      </p:sp>
      <p:sp>
        <p:nvSpPr>
          <p:cNvPr id="13" name="Shape 10"/>
          <p:cNvSpPr/>
          <p:nvPr/>
        </p:nvSpPr>
        <p:spPr>
          <a:xfrm>
            <a:off x="747117" y="5898356"/>
            <a:ext cx="7649766" cy="1229916"/>
          </a:xfrm>
          <a:prstGeom prst="roundRect">
            <a:avLst>
              <a:gd name="adj" fmla="val 3124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960596" y="6111835"/>
            <a:ext cx="266842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and Audio</a:t>
            </a:r>
            <a:endParaRPr lang="en-US" sz="2101" dirty="0"/>
          </a:p>
        </p:txBody>
      </p:sp>
      <p:sp>
        <p:nvSpPr>
          <p:cNvPr id="15" name="Text 12"/>
          <p:cNvSpPr/>
          <p:nvPr/>
        </p:nvSpPr>
        <p:spPr>
          <a:xfrm>
            <a:off x="960596" y="6573322"/>
            <a:ext cx="722280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 recognition, generating text from spoken language.</a:t>
            </a:r>
            <a:endParaRPr lang="en-US" sz="1681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05299" y="566380"/>
            <a:ext cx="5135523" cy="641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55"/>
              </a:lnSpc>
              <a:buNone/>
            </a:pPr>
            <a:r>
              <a:rPr lang="en-US" sz="4044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Foundation Models</a:t>
            </a:r>
            <a:endParaRPr lang="en-US" sz="4044" dirty="0"/>
          </a:p>
        </p:txBody>
      </p:sp>
      <p:sp>
        <p:nvSpPr>
          <p:cNvPr id="6" name="Text 3"/>
          <p:cNvSpPr/>
          <p:nvPr/>
        </p:nvSpPr>
        <p:spPr>
          <a:xfrm>
            <a:off x="6205299" y="1516380"/>
            <a:ext cx="7706201" cy="9858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8"/>
              </a:lnSpc>
              <a:buNone/>
            </a:pPr>
            <a:r>
              <a:rPr lang="en-US" sz="161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Foundation models are large-scale, pre-trained models that have been exposed to massive amounts of data, enabling them to perform a wide range of tasks with high accuracy.</a:t>
            </a:r>
            <a:endParaRPr lang="en-US" sz="1618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99" y="2733318"/>
            <a:ext cx="1027033" cy="16433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0466" y="2938701"/>
            <a:ext cx="2567702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7"/>
              </a:lnSpc>
              <a:buNone/>
            </a:pPr>
            <a:r>
              <a:rPr lang="en-US" sz="202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General Purpose</a:t>
            </a:r>
            <a:endParaRPr lang="en-US" sz="2022" dirty="0"/>
          </a:p>
        </p:txBody>
      </p:sp>
      <p:sp>
        <p:nvSpPr>
          <p:cNvPr id="9" name="Text 5"/>
          <p:cNvSpPr/>
          <p:nvPr/>
        </p:nvSpPr>
        <p:spPr>
          <a:xfrm>
            <a:off x="7540466" y="3382923"/>
            <a:ext cx="6371034" cy="657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8"/>
              </a:lnSpc>
              <a:buNone/>
            </a:pPr>
            <a:r>
              <a:rPr lang="en-US" sz="161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Capable of handling a variety of tasks, including language translation and question answering.</a:t>
            </a:r>
            <a:endParaRPr lang="en-US" sz="1618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99" y="4376618"/>
            <a:ext cx="1027033" cy="16433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0466" y="4582001"/>
            <a:ext cx="2567702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7"/>
              </a:lnSpc>
              <a:buNone/>
            </a:pPr>
            <a:r>
              <a:rPr lang="en-US" sz="202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Fine-tuning</a:t>
            </a:r>
            <a:endParaRPr lang="en-US" sz="2022" dirty="0"/>
          </a:p>
        </p:txBody>
      </p:sp>
      <p:sp>
        <p:nvSpPr>
          <p:cNvPr id="12" name="Text 7"/>
          <p:cNvSpPr/>
          <p:nvPr/>
        </p:nvSpPr>
        <p:spPr>
          <a:xfrm>
            <a:off x="7540466" y="5026223"/>
            <a:ext cx="6371034" cy="657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8"/>
              </a:lnSpc>
              <a:buNone/>
            </a:pPr>
            <a:r>
              <a:rPr lang="en-US" sz="161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Adapting to specific tasks through further training on smaller datasets.</a:t>
            </a:r>
            <a:endParaRPr lang="en-US" sz="1618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99" y="6019919"/>
            <a:ext cx="1027033" cy="164330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0466" y="6225302"/>
            <a:ext cx="2989659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7"/>
              </a:lnSpc>
              <a:buNone/>
            </a:pPr>
            <a:r>
              <a:rPr lang="en-US" sz="202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Specialized Applications</a:t>
            </a:r>
            <a:endParaRPr lang="en-US" sz="2022" dirty="0"/>
          </a:p>
        </p:txBody>
      </p:sp>
      <p:sp>
        <p:nvSpPr>
          <p:cNvPr id="15" name="Text 9"/>
          <p:cNvSpPr/>
          <p:nvPr/>
        </p:nvSpPr>
        <p:spPr>
          <a:xfrm>
            <a:off x="7540466" y="6669524"/>
            <a:ext cx="6371034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8"/>
              </a:lnSpc>
              <a:buNone/>
            </a:pPr>
            <a:r>
              <a:rPr lang="en-US" sz="161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in fields like healthcare, finance, and education.</a:t>
            </a:r>
            <a:endParaRPr lang="en-US" sz="1618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1485543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Advantages of Multimodal and Foundation Models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91238" y="282487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Multimodal and foundation models offer significant advantages over traditional models, including improved accuracy, efficiency, and versatility.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6091238" y="3572351"/>
            <a:ext cx="7934325" cy="3171706"/>
          </a:xfrm>
          <a:prstGeom prst="roundRect">
            <a:avLst>
              <a:gd name="adj" fmla="val 98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098857" y="3579971"/>
            <a:ext cx="7919085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271617" y="3691176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Accuracy</a:t>
            </a:r>
            <a:endParaRPr lang="en-US" sz="1361" dirty="0"/>
          </a:p>
        </p:txBody>
      </p:sp>
      <p:sp>
        <p:nvSpPr>
          <p:cNvPr id="10" name="Text 7"/>
          <p:cNvSpPr/>
          <p:nvPr/>
        </p:nvSpPr>
        <p:spPr>
          <a:xfrm>
            <a:off x="10234970" y="3691176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Ability to process and integrate data from multiple sources, leading to more comprehensive and reliable results.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6098857" y="4632127"/>
            <a:ext cx="7919085" cy="1052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271617" y="4743331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Efficiency</a:t>
            </a:r>
            <a:endParaRPr lang="en-US" sz="1361" dirty="0"/>
          </a:p>
        </p:txBody>
      </p:sp>
      <p:sp>
        <p:nvSpPr>
          <p:cNvPr id="13" name="Text 10"/>
          <p:cNvSpPr/>
          <p:nvPr/>
        </p:nvSpPr>
        <p:spPr>
          <a:xfrm>
            <a:off x="10234970" y="4743331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Pre-trained models can be adapted to new tasks with less training data, saving time and resources.</a:t>
            </a:r>
            <a:endParaRPr lang="en-US" sz="1361" dirty="0"/>
          </a:p>
        </p:txBody>
      </p:sp>
      <p:sp>
        <p:nvSpPr>
          <p:cNvPr id="14" name="Shape 11"/>
          <p:cNvSpPr/>
          <p:nvPr/>
        </p:nvSpPr>
        <p:spPr>
          <a:xfrm>
            <a:off x="6098857" y="5684282"/>
            <a:ext cx="7919085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271617" y="5795486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Broad Applicability</a:t>
            </a:r>
            <a:endParaRPr lang="en-US" sz="1361" dirty="0"/>
          </a:p>
        </p:txBody>
      </p:sp>
      <p:sp>
        <p:nvSpPr>
          <p:cNvPr id="16" name="Text 13"/>
          <p:cNvSpPr/>
          <p:nvPr/>
        </p:nvSpPr>
        <p:spPr>
          <a:xfrm>
            <a:off x="10234970" y="5795486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Their versatility allows them to be used for a wide range of applications, making them valuable across various industries.</a:t>
            </a:r>
            <a:endParaRPr lang="en-US" sz="1361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605957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635448"/>
            <a:ext cx="9440347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Fine-tuning Multimodal and Foundation Models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2594967" y="3974783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Fine-tuning involves adapting a pre-trained model to a specific task by training it on a smaller dataset relevant to the desired outcome.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4717494" y="6232148"/>
            <a:ext cx="388739" cy="388739"/>
          </a:xfrm>
          <a:prstGeom prst="roundRect">
            <a:avLst>
              <a:gd name="adj" fmla="val 8002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858345" y="6296918"/>
            <a:ext cx="10691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6"/>
          <p:cNvSpPr/>
          <p:nvPr/>
        </p:nvSpPr>
        <p:spPr>
          <a:xfrm>
            <a:off x="3831669" y="47222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Preparation</a:t>
            </a:r>
            <a:endParaRPr lang="en-US" sz="1701" dirty="0"/>
          </a:p>
        </p:txBody>
      </p:sp>
      <p:sp>
        <p:nvSpPr>
          <p:cNvPr id="10" name="Text 7"/>
          <p:cNvSpPr/>
          <p:nvPr/>
        </p:nvSpPr>
        <p:spPr>
          <a:xfrm>
            <a:off x="2767727" y="5095756"/>
            <a:ext cx="428827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and preparing a dataset relevant to the specific task.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7120771" y="6232148"/>
            <a:ext cx="388739" cy="388739"/>
          </a:xfrm>
          <a:prstGeom prst="roundRect">
            <a:avLst>
              <a:gd name="adj" fmla="val 8002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7243524" y="6296918"/>
            <a:ext cx="143232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10"/>
          <p:cNvSpPr/>
          <p:nvPr/>
        </p:nvSpPr>
        <p:spPr>
          <a:xfrm>
            <a:off x="6234946" y="720411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Adaptation</a:t>
            </a:r>
            <a:endParaRPr lang="en-US" sz="1701" dirty="0"/>
          </a:p>
        </p:txBody>
      </p:sp>
      <p:sp>
        <p:nvSpPr>
          <p:cNvPr id="14" name="Text 11"/>
          <p:cNvSpPr/>
          <p:nvPr/>
        </p:nvSpPr>
        <p:spPr>
          <a:xfrm>
            <a:off x="5171003" y="7577614"/>
            <a:ext cx="428827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Adjusting the model's parameters to optimize its performance for the new task.</a:t>
            </a:r>
            <a:endParaRPr lang="en-US" sz="1361" dirty="0"/>
          </a:p>
        </p:txBody>
      </p:sp>
      <p:sp>
        <p:nvSpPr>
          <p:cNvPr id="15" name="Shape 12"/>
          <p:cNvSpPr/>
          <p:nvPr/>
        </p:nvSpPr>
        <p:spPr>
          <a:xfrm>
            <a:off x="9524048" y="6232148"/>
            <a:ext cx="388739" cy="388739"/>
          </a:xfrm>
          <a:prstGeom prst="roundRect">
            <a:avLst>
              <a:gd name="adj" fmla="val 8002"/>
            </a:avLst>
          </a:prstGeom>
          <a:solidFill>
            <a:srgbClr val="E9ECF2"/>
          </a:solidFill>
          <a:ln/>
        </p:spPr>
      </p:sp>
      <p:sp>
        <p:nvSpPr>
          <p:cNvPr id="16" name="Text 13"/>
          <p:cNvSpPr/>
          <p:nvPr/>
        </p:nvSpPr>
        <p:spPr>
          <a:xfrm>
            <a:off x="9648349" y="6296918"/>
            <a:ext cx="14001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4"/>
          <p:cNvSpPr/>
          <p:nvPr/>
        </p:nvSpPr>
        <p:spPr>
          <a:xfrm>
            <a:off x="8323898" y="4722257"/>
            <a:ext cx="278892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Evaluation and Refinement</a:t>
            </a:r>
            <a:endParaRPr lang="en-US" sz="1701" dirty="0"/>
          </a:p>
        </p:txBody>
      </p:sp>
      <p:sp>
        <p:nvSpPr>
          <p:cNvPr id="18" name="Text 15"/>
          <p:cNvSpPr/>
          <p:nvPr/>
        </p:nvSpPr>
        <p:spPr>
          <a:xfrm>
            <a:off x="7574280" y="5095756"/>
            <a:ext cx="428827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Assessing the model's performance and making further adjustments to improve its accuracy.</a:t>
            </a:r>
            <a:endParaRPr lang="en-US" sz="1361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348073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93480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647604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Key Takeaways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4837" y="1274445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models, especially multimodal and foundation models, are revolutionizing various fields. By understanding their capabilities and applications, we can harness their potential to solve complex problems and drive innovation.</a:t>
            </a:r>
            <a:endParaRPr lang="en-US" sz="1361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298502"/>
            <a:ext cx="431959" cy="4319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4837" y="290322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Data-Driven Insights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604837" y="3276719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Unlocking valuable knowledge from data to make informed decisions.</a:t>
            </a:r>
            <a:endParaRPr lang="en-US" sz="1361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071699"/>
            <a:ext cx="431959" cy="4319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4837" y="4676418"/>
            <a:ext cx="218955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 Processes</a:t>
            </a:r>
            <a:endParaRPr lang="en-US" sz="1701" dirty="0"/>
          </a:p>
        </p:txBody>
      </p:sp>
      <p:sp>
        <p:nvSpPr>
          <p:cNvPr id="12" name="Text 7"/>
          <p:cNvSpPr/>
          <p:nvPr/>
        </p:nvSpPr>
        <p:spPr>
          <a:xfrm>
            <a:off x="604837" y="504991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Automating tasks and improving efficiency through intelligent systems.</a:t>
            </a:r>
            <a:endParaRPr lang="en-US" sz="1361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844897"/>
            <a:ext cx="431959" cy="4319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4837" y="644961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Analytics</a:t>
            </a:r>
            <a:endParaRPr lang="en-US" sz="1701" dirty="0"/>
          </a:p>
        </p:txBody>
      </p:sp>
      <p:sp>
        <p:nvSpPr>
          <p:cNvPr id="15" name="Text 9"/>
          <p:cNvSpPr/>
          <p:nvPr/>
        </p:nvSpPr>
        <p:spPr>
          <a:xfrm>
            <a:off x="604837" y="682311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Forecasting future trends and patterns for strategic planning.</a:t>
            </a:r>
            <a:endParaRPr lang="en-US" sz="1361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7618095"/>
            <a:ext cx="431959" cy="43195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4837" y="822281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Impact</a:t>
            </a:r>
            <a:endParaRPr lang="en-US" sz="1701" dirty="0"/>
          </a:p>
        </p:txBody>
      </p:sp>
      <p:sp>
        <p:nvSpPr>
          <p:cNvPr id="18" name="Text 11"/>
          <p:cNvSpPr/>
          <p:nvPr/>
        </p:nvSpPr>
        <p:spPr>
          <a:xfrm>
            <a:off x="604837" y="859631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Transforming industries, improving lives, and shaping the future.</a:t>
            </a:r>
            <a:endParaRPr lang="en-US" sz="1361" dirty="0"/>
          </a:p>
        </p:txBody>
      </p:sp>
      <p:pic>
        <p:nvPicPr>
          <p:cNvPr id="19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2024-07-27T20:02:34Z</dcterms:created>
  <dcterms:modified xsi:type="dcterms:W3CDTF">2024-07-27T20:02:34Z</dcterms:modified>
</cp:coreProperties>
</file>